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8"/>
  </p:notesMasterIdLst>
  <p:handoutMasterIdLst>
    <p:handoutMasterId r:id="rId19"/>
  </p:handoutMasterIdLst>
  <p:sldIdLst>
    <p:sldId id="604" r:id="rId7"/>
    <p:sldId id="708" r:id="rId8"/>
    <p:sldId id="704" r:id="rId9"/>
    <p:sldId id="705" r:id="rId10"/>
    <p:sldId id="706" r:id="rId11"/>
    <p:sldId id="701" r:id="rId12"/>
    <p:sldId id="710" r:id="rId13"/>
    <p:sldId id="709" r:id="rId14"/>
    <p:sldId id="702" r:id="rId15"/>
    <p:sldId id="711" r:id="rId16"/>
    <p:sldId id="712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4" autoAdjust="0"/>
    <p:restoredTop sz="96094" autoAdjust="0"/>
  </p:normalViewPr>
  <p:slideViewPr>
    <p:cSldViewPr snapToGrid="0" showGuides="1">
      <p:cViewPr varScale="1">
        <p:scale>
          <a:sx n="142" d="100"/>
          <a:sy n="142" d="100"/>
        </p:scale>
        <p:origin x="184" y="64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Lim" userId="S::jlim76@jh.edu::aab274b0-c759-44f1-b5c4-17be17945113" providerId="AD" clId="Web-{6E5F449A-D278-240C-C233-78C9E5470C61}"/>
    <pc:docChg chg="delSld modSld">
      <pc:chgData name="Josiah Lim" userId="S::jlim76@jh.edu::aab274b0-c759-44f1-b5c4-17be17945113" providerId="AD" clId="Web-{6E5F449A-D278-240C-C233-78C9E5470C61}" dt="2024-03-10T15:16:48.531" v="124"/>
      <pc:docMkLst>
        <pc:docMk/>
      </pc:docMkLst>
      <pc:sldChg chg="modSp">
        <pc:chgData name="Josiah Lim" userId="S::jlim76@jh.edu::aab274b0-c759-44f1-b5c4-17be17945113" providerId="AD" clId="Web-{6E5F449A-D278-240C-C233-78C9E5470C61}" dt="2024-03-10T15:03:38.663" v="27" actId="20577"/>
        <pc:sldMkLst>
          <pc:docMk/>
          <pc:sldMk cId="59846415" sldId="701"/>
        </pc:sldMkLst>
        <pc:spChg chg="mod">
          <ac:chgData name="Josiah Lim" userId="S::jlim76@jh.edu::aab274b0-c759-44f1-b5c4-17be17945113" providerId="AD" clId="Web-{6E5F449A-D278-240C-C233-78C9E5470C61}" dt="2024-03-10T15:03:38.663" v="27" actId="20577"/>
          <ac:spMkLst>
            <pc:docMk/>
            <pc:sldMk cId="59846415" sldId="701"/>
            <ac:spMk id="8" creationId="{B7CE75EA-6628-CA3B-0C0B-B6C27BEC97D4}"/>
          </ac:spMkLst>
        </pc:spChg>
      </pc:sldChg>
      <pc:sldChg chg="addSp delSp modSp">
        <pc:chgData name="Josiah Lim" userId="S::jlim76@jh.edu::aab274b0-c759-44f1-b5c4-17be17945113" providerId="AD" clId="Web-{6E5F449A-D278-240C-C233-78C9E5470C61}" dt="2024-03-10T15:11:00.583" v="95" actId="1076"/>
        <pc:sldMkLst>
          <pc:docMk/>
          <pc:sldMk cId="2667427352" sldId="702"/>
        </pc:sldMkLst>
        <pc:spChg chg="del mod">
          <ac:chgData name="Josiah Lim" userId="S::jlim76@jh.edu::aab274b0-c759-44f1-b5c4-17be17945113" providerId="AD" clId="Web-{6E5F449A-D278-240C-C233-78C9E5470C61}" dt="2024-03-10T15:10:13.191" v="88"/>
          <ac:spMkLst>
            <pc:docMk/>
            <pc:sldMk cId="2667427352" sldId="702"/>
            <ac:spMk id="4" creationId="{668B5393-99CF-B4A2-5CB2-254BA61D6AE1}"/>
          </ac:spMkLst>
        </pc:spChg>
        <pc:spChg chg="add mod">
          <ac:chgData name="Josiah Lim" userId="S::jlim76@jh.edu::aab274b0-c759-44f1-b5c4-17be17945113" providerId="AD" clId="Web-{6E5F449A-D278-240C-C233-78C9E5470C61}" dt="2024-03-10T15:11:00.583" v="95" actId="1076"/>
          <ac:spMkLst>
            <pc:docMk/>
            <pc:sldMk cId="2667427352" sldId="702"/>
            <ac:spMk id="5" creationId="{ECD64116-E589-D78C-45B5-48D33F99EFEB}"/>
          </ac:spMkLst>
        </pc:spChg>
        <pc:picChg chg="add mod">
          <ac:chgData name="Josiah Lim" userId="S::jlim76@jh.edu::aab274b0-c759-44f1-b5c4-17be17945113" providerId="AD" clId="Web-{6E5F449A-D278-240C-C233-78C9E5470C61}" dt="2024-03-10T15:10:12.316" v="87" actId="1076"/>
          <ac:picMkLst>
            <pc:docMk/>
            <pc:sldMk cId="2667427352" sldId="702"/>
            <ac:picMk id="3" creationId="{06B51D80-3E5A-129C-6B53-900DF0208656}"/>
          </ac:picMkLst>
        </pc:picChg>
        <pc:picChg chg="del">
          <ac:chgData name="Josiah Lim" userId="S::jlim76@jh.edu::aab274b0-c759-44f1-b5c4-17be17945113" providerId="AD" clId="Web-{6E5F449A-D278-240C-C233-78C9E5470C61}" dt="2024-03-10T15:09:59.253" v="82"/>
          <ac:picMkLst>
            <pc:docMk/>
            <pc:sldMk cId="2667427352" sldId="702"/>
            <ac:picMk id="2052" creationId="{3DB5861F-FD61-B66F-D101-A802A6AEC343}"/>
          </ac:picMkLst>
        </pc:picChg>
      </pc:sldChg>
      <pc:sldChg chg="del">
        <pc:chgData name="Josiah Lim" userId="S::jlim76@jh.edu::aab274b0-c759-44f1-b5c4-17be17945113" providerId="AD" clId="Web-{6E5F449A-D278-240C-C233-78C9E5470C61}" dt="2024-03-10T15:01:49.519" v="1"/>
        <pc:sldMkLst>
          <pc:docMk/>
          <pc:sldMk cId="2385325033" sldId="703"/>
        </pc:sldMkLst>
      </pc:sldChg>
      <pc:sldChg chg="modSp">
        <pc:chgData name="Josiah Lim" userId="S::jlim76@jh.edu::aab274b0-c759-44f1-b5c4-17be17945113" providerId="AD" clId="Web-{6E5F449A-D278-240C-C233-78C9E5470C61}" dt="2024-03-10T14:59:51.812" v="0" actId="1076"/>
        <pc:sldMkLst>
          <pc:docMk/>
          <pc:sldMk cId="1596953117" sldId="706"/>
        </pc:sldMkLst>
        <pc:picChg chg="mod">
          <ac:chgData name="Josiah Lim" userId="S::jlim76@jh.edu::aab274b0-c759-44f1-b5c4-17be17945113" providerId="AD" clId="Web-{6E5F449A-D278-240C-C233-78C9E5470C61}" dt="2024-03-10T14:59:51.812" v="0" actId="1076"/>
          <ac:picMkLst>
            <pc:docMk/>
            <pc:sldMk cId="1596953117" sldId="706"/>
            <ac:picMk id="4" creationId="{FBCAF224-6DE3-6D7E-5718-67C76554DD54}"/>
          </ac:picMkLst>
        </pc:picChg>
      </pc:sldChg>
      <pc:sldChg chg="modSp">
        <pc:chgData name="Josiah Lim" userId="S::jlim76@jh.edu::aab274b0-c759-44f1-b5c4-17be17945113" providerId="AD" clId="Web-{6E5F449A-D278-240C-C233-78C9E5470C61}" dt="2024-03-10T15:06:07.824" v="80" actId="20577"/>
        <pc:sldMkLst>
          <pc:docMk/>
          <pc:sldMk cId="1339813739" sldId="709"/>
        </pc:sldMkLst>
        <pc:spChg chg="mod">
          <ac:chgData name="Josiah Lim" userId="S::jlim76@jh.edu::aab274b0-c759-44f1-b5c4-17be17945113" providerId="AD" clId="Web-{6E5F449A-D278-240C-C233-78C9E5470C61}" dt="2024-03-10T15:06:07.824" v="80" actId="20577"/>
          <ac:spMkLst>
            <pc:docMk/>
            <pc:sldMk cId="1339813739" sldId="709"/>
            <ac:spMk id="3" creationId="{9A70FCA2-889A-656B-9388-776FD20EDC84}"/>
          </ac:spMkLst>
        </pc:spChg>
      </pc:sldChg>
      <pc:sldChg chg="modSp">
        <pc:chgData name="Josiah Lim" userId="S::jlim76@jh.edu::aab274b0-c759-44f1-b5c4-17be17945113" providerId="AD" clId="Web-{6E5F449A-D278-240C-C233-78C9E5470C61}" dt="2024-03-10T15:05:06.994" v="65" actId="20577"/>
        <pc:sldMkLst>
          <pc:docMk/>
          <pc:sldMk cId="3539833155" sldId="710"/>
        </pc:sldMkLst>
        <pc:spChg chg="mod">
          <ac:chgData name="Josiah Lim" userId="S::jlim76@jh.edu::aab274b0-c759-44f1-b5c4-17be17945113" providerId="AD" clId="Web-{6E5F449A-D278-240C-C233-78C9E5470C61}" dt="2024-03-10T15:04:37.149" v="38" actId="20577"/>
          <ac:spMkLst>
            <pc:docMk/>
            <pc:sldMk cId="3539833155" sldId="710"/>
            <ac:spMk id="2" creationId="{9F480B50-1FE7-5A2D-E48E-0CF794CBE436}"/>
          </ac:spMkLst>
        </pc:spChg>
        <pc:spChg chg="mod">
          <ac:chgData name="Josiah Lim" userId="S::jlim76@jh.edu::aab274b0-c759-44f1-b5c4-17be17945113" providerId="AD" clId="Web-{6E5F449A-D278-240C-C233-78C9E5470C61}" dt="2024-03-10T15:05:06.994" v="65" actId="20577"/>
          <ac:spMkLst>
            <pc:docMk/>
            <pc:sldMk cId="3539833155" sldId="710"/>
            <ac:spMk id="3" creationId="{FA81E8FD-9077-8307-33C8-A5D7AB4EF3FC}"/>
          </ac:spMkLst>
        </pc:spChg>
      </pc:sldChg>
      <pc:sldChg chg="modSp">
        <pc:chgData name="Josiah Lim" userId="S::jlim76@jh.edu::aab274b0-c759-44f1-b5c4-17be17945113" providerId="AD" clId="Web-{6E5F449A-D278-240C-C233-78C9E5470C61}" dt="2024-03-10T15:12:14.304" v="101" actId="20577"/>
        <pc:sldMkLst>
          <pc:docMk/>
          <pc:sldMk cId="1657351635" sldId="711"/>
        </pc:sldMkLst>
        <pc:spChg chg="mod">
          <ac:chgData name="Josiah Lim" userId="S::jlim76@jh.edu::aab274b0-c759-44f1-b5c4-17be17945113" providerId="AD" clId="Web-{6E5F449A-D278-240C-C233-78C9E5470C61}" dt="2024-03-10T15:12:14.304" v="101" actId="20577"/>
          <ac:spMkLst>
            <pc:docMk/>
            <pc:sldMk cId="1657351635" sldId="711"/>
            <ac:spMk id="2" creationId="{F8110AD0-D89F-79B2-875F-36E04CEF5EC6}"/>
          </ac:spMkLst>
        </pc:spChg>
        <pc:picChg chg="mod">
          <ac:chgData name="Josiah Lim" userId="S::jlim76@jh.edu::aab274b0-c759-44f1-b5c4-17be17945113" providerId="AD" clId="Web-{6E5F449A-D278-240C-C233-78C9E5470C61}" dt="2024-03-10T15:12:05.538" v="97" actId="1076"/>
          <ac:picMkLst>
            <pc:docMk/>
            <pc:sldMk cId="1657351635" sldId="711"/>
            <ac:picMk id="3074" creationId="{0EAB03A6-57AA-F124-2919-F371327BAE3E}"/>
          </ac:picMkLst>
        </pc:picChg>
      </pc:sldChg>
      <pc:sldChg chg="addSp modSp">
        <pc:chgData name="Josiah Lim" userId="S::jlim76@jh.edu::aab274b0-c759-44f1-b5c4-17be17945113" providerId="AD" clId="Web-{6E5F449A-D278-240C-C233-78C9E5470C61}" dt="2024-03-10T15:16:48.531" v="124"/>
        <pc:sldMkLst>
          <pc:docMk/>
          <pc:sldMk cId="2072446489" sldId="712"/>
        </pc:sldMkLst>
        <pc:spChg chg="mod">
          <ac:chgData name="Josiah Lim" userId="S::jlim76@jh.edu::aab274b0-c759-44f1-b5c4-17be17945113" providerId="AD" clId="Web-{6E5F449A-D278-240C-C233-78C9E5470C61}" dt="2024-03-10T15:16:04.139" v="118" actId="20577"/>
          <ac:spMkLst>
            <pc:docMk/>
            <pc:sldMk cId="2072446489" sldId="712"/>
            <ac:spMk id="2" creationId="{6473891F-B4FE-4E28-E631-1F6D60F0472F}"/>
          </ac:spMkLst>
        </pc:spChg>
        <pc:spChg chg="add mod">
          <ac:chgData name="Josiah Lim" userId="S::jlim76@jh.edu::aab274b0-c759-44f1-b5c4-17be17945113" providerId="AD" clId="Web-{6E5F449A-D278-240C-C233-78C9E5470C61}" dt="2024-03-10T15:16:48.531" v="124"/>
          <ac:spMkLst>
            <pc:docMk/>
            <pc:sldMk cId="2072446489" sldId="712"/>
            <ac:spMk id="4" creationId="{69E813BB-6AA2-0E9B-770D-80E00AE485E8}"/>
          </ac:spMkLst>
        </pc:spChg>
      </pc:sldChg>
      <pc:sldChg chg="modSp del">
        <pc:chgData name="Josiah Lim" userId="S::jlim76@jh.edu::aab274b0-c759-44f1-b5c4-17be17945113" providerId="AD" clId="Web-{6E5F449A-D278-240C-C233-78C9E5470C61}" dt="2024-03-10T15:12:18.507" v="102"/>
        <pc:sldMkLst>
          <pc:docMk/>
          <pc:sldMk cId="1669712555" sldId="713"/>
        </pc:sldMkLst>
        <pc:spChg chg="mod">
          <ac:chgData name="Josiah Lim" userId="S::jlim76@jh.edu::aab274b0-c759-44f1-b5c4-17be17945113" providerId="AD" clId="Web-{6E5F449A-D278-240C-C233-78C9E5470C61}" dt="2024-03-10T15:12:00.553" v="96" actId="20577"/>
          <ac:spMkLst>
            <pc:docMk/>
            <pc:sldMk cId="1669712555" sldId="713"/>
            <ac:spMk id="3" creationId="{3D415134-7528-1D24-5CDC-9584D96B44C1}"/>
          </ac:spMkLst>
        </pc:spChg>
      </pc:sldChg>
    </pc:docChg>
  </pc:docChgLst>
  <pc:docChgLst>
    <pc:chgData clId="Web-{6E5F449A-D278-240C-C233-78C9E5470C61}"/>
    <pc:docChg chg="modSld">
      <pc:chgData name="" userId="" providerId="" clId="Web-{6E5F449A-D278-240C-C233-78C9E5470C61}" dt="2024-03-10T14:59:34.593" v="2" actId="20577"/>
      <pc:docMkLst>
        <pc:docMk/>
      </pc:docMkLst>
      <pc:sldChg chg="modSp">
        <pc:chgData name="" userId="" providerId="" clId="Web-{6E5F449A-D278-240C-C233-78C9E5470C61}" dt="2024-03-10T14:59:34.593" v="2" actId="20577"/>
        <pc:sldMkLst>
          <pc:docMk/>
          <pc:sldMk cId="2208323800" sldId="604"/>
        </pc:sldMkLst>
        <pc:spChg chg="mod">
          <ac:chgData name="" userId="" providerId="" clId="Web-{6E5F449A-D278-240C-C233-78C9E5470C61}" dt="2024-03-10T14:59:34.593" v="2" actId="20577"/>
          <ac:spMkLst>
            <pc:docMk/>
            <pc:sldMk cId="2208323800" sldId="604"/>
            <ac:spMk id="9" creationId="{6E9DDCCD-6809-49BB-9647-A8B2884DA26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cikit-learn.org/stable/modules/cross_validatio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L39rN6gz7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372jj8j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Section 08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0AD0-D89F-79B2-875F-36E04CEF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Cross Validation </a:t>
            </a:r>
            <a:r>
              <a:rPr lang="en-US" sz="1200" b="0" dirty="0">
                <a:solidFill>
                  <a:srgbClr val="000000"/>
                </a:solidFill>
                <a:hlinkClick r:id="rId2"/>
              </a:rPr>
              <a:t>https://scikit-learn.org/stable/modules/cross_validation.html</a:t>
            </a:r>
            <a:r>
              <a:rPr lang="en-US" sz="1200" b="0" dirty="0">
                <a:solidFill>
                  <a:srgbClr val="000000"/>
                </a:solidFill>
              </a:rPr>
              <a:t> </a:t>
            </a:r>
            <a:endParaRPr lang="en-US" sz="1200" dirty="0">
              <a:ea typeface="Tahoma"/>
              <a:cs typeface="Tahoma"/>
            </a:endParaRPr>
          </a:p>
        </p:txBody>
      </p:sp>
      <p:pic>
        <p:nvPicPr>
          <p:cNvPr id="3074" name="Picture 2" descr="A depiction of a 5 fold cross validation on a training set, while holding out a test set.">
            <a:extLst>
              <a:ext uri="{FF2B5EF4-FFF2-40B4-BE49-F238E27FC236}">
                <a16:creationId xmlns:a16="http://schemas.microsoft.com/office/drawing/2014/main" id="{0EAB03A6-57AA-F124-2919-F371327BA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15" y="994913"/>
            <a:ext cx="5835181" cy="404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35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891F-B4FE-4E28-E631-1F6D60F0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Pipeline basically does the hard work for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9FB2F-7F3B-69FF-956A-18B7926A0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Pipelines in Scikit-Learn. This article covers a very useful… | by Dr. Roi  Yehoshua | Medium">
            <a:extLst>
              <a:ext uri="{FF2B5EF4-FFF2-40B4-BE49-F238E27FC236}">
                <a16:creationId xmlns:a16="http://schemas.microsoft.com/office/drawing/2014/main" id="{47391D73-ACC2-9DF7-51FA-C2150CA91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55" y="1101009"/>
            <a:ext cx="6190690" cy="36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E813BB-6AA2-0E9B-770D-80E00AE485E8}"/>
              </a:ext>
            </a:extLst>
          </p:cNvPr>
          <p:cNvSpPr/>
          <p:nvPr/>
        </p:nvSpPr>
        <p:spPr>
          <a:xfrm>
            <a:off x="1554479" y="1828799"/>
            <a:ext cx="5073233" cy="28247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44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2DCE-A02A-C0A4-1F8D-FABDA7FA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1028" name="Picture 4" descr="https://www.saedsayad.com/decision_tree.html">
            <a:extLst>
              <a:ext uri="{FF2B5EF4-FFF2-40B4-BE49-F238E27FC236}">
                <a16:creationId xmlns:a16="http://schemas.microsoft.com/office/drawing/2014/main" id="{E820F3DD-C1B9-9D89-1AFD-69CB226EA8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219975"/>
            <a:ext cx="83947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E450A6-ADE1-84F7-E3DC-AC438A867304}"/>
              </a:ext>
            </a:extLst>
          </p:cNvPr>
          <p:cNvSpPr txBox="1"/>
          <p:nvPr/>
        </p:nvSpPr>
        <p:spPr>
          <a:xfrm>
            <a:off x="3173039" y="4369575"/>
            <a:ext cx="6692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www.saedsayad.com</a:t>
            </a:r>
            <a:r>
              <a:rPr lang="en-US" sz="1000" dirty="0"/>
              <a:t>/</a:t>
            </a:r>
            <a:r>
              <a:rPr lang="en-US" sz="1000" dirty="0" err="1"/>
              <a:t>decision_tree.htm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542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2583-6468-B603-D342-EAE22FAF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i="0" u="none" strike="noStrike" dirty="0">
                <a:effectLst/>
                <a:latin typeface="Söhne"/>
              </a:rPr>
              <a:t>Root 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CCCFD-8BA1-2336-5AD6-E7A2698B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20" y="1374602"/>
            <a:ext cx="6015760" cy="32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31DE-56E0-6913-4D42-35AF8E5F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2" y="155121"/>
            <a:ext cx="8085415" cy="857542"/>
          </a:xfrm>
        </p:spPr>
        <p:txBody>
          <a:bodyPr/>
          <a:lstStyle/>
          <a:p>
            <a:r>
              <a:rPr lang="en-US" sz="3200" b="1" i="0" u="none" strike="noStrike" dirty="0">
                <a:effectLst/>
                <a:latin typeface="Söhne"/>
              </a:rPr>
              <a:t>Decision Node/ Internal 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3E2C1-C44E-ED1A-16D6-B1FBD3B6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88" y="1395881"/>
            <a:ext cx="5099824" cy="31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D103-A360-F7F6-11E4-6D72E34C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i="0" u="none" strike="noStrike" dirty="0">
                <a:effectLst/>
                <a:latin typeface="Söhne"/>
              </a:rPr>
              <a:t>Leaf/ Terminal Node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5A635-6AAB-6FBA-76C2-3F9FB3CF25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AF224-6DE3-6D7E-5718-67C76554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31" y="1233853"/>
            <a:ext cx="5439937" cy="339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3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47C5A-A8D8-DA07-4AC4-F79D9AA1E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2" y="114553"/>
            <a:ext cx="8085415" cy="857542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E75EA-6628-CA3B-0C0B-B6C27BEC97D4}"/>
              </a:ext>
            </a:extLst>
          </p:cNvPr>
          <p:cNvSpPr txBox="1"/>
          <p:nvPr/>
        </p:nvSpPr>
        <p:spPr>
          <a:xfrm>
            <a:off x="529292" y="1382751"/>
            <a:ext cx="731520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A </a:t>
            </a:r>
            <a:r>
              <a:rPr lang="en-US" sz="2000" b="1" u="sng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decision tree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 is a flowchart-like structure in which</a:t>
            </a:r>
            <a:r>
              <a:rPr lang="en-US" sz="2000" dirty="0">
                <a:solidFill>
                  <a:srgbClr val="374151"/>
                </a:solidFill>
                <a:latin typeface="Tahoma"/>
                <a:ea typeface="Tahoma"/>
                <a:cs typeface="Tahoma"/>
              </a:rPr>
              <a:t>:</a:t>
            </a:r>
            <a:endParaRPr lang="en-US" sz="200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internal node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 represents a </a:t>
            </a:r>
            <a:r>
              <a:rPr lang="en-US" sz="2000" b="1" dirty="0">
                <a:solidFill>
                  <a:srgbClr val="374151"/>
                </a:solidFill>
                <a:latin typeface="Tahoma"/>
                <a:ea typeface="Tahoma"/>
                <a:cs typeface="Tahoma"/>
              </a:rPr>
              <a:t>decision on an attribute</a:t>
            </a:r>
            <a:endParaRPr lang="en-US" sz="2000" dirty="0">
              <a:solidFill>
                <a:srgbClr val="374151"/>
              </a:solidFill>
              <a:latin typeface="Tahoma"/>
              <a:ea typeface="Tahom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  <a:latin typeface="Tahoma"/>
                <a:ea typeface="Tahoma"/>
                <a:cs typeface="Tahoma"/>
              </a:rPr>
              <a:t>branch</a:t>
            </a:r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 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represents the </a:t>
            </a:r>
            <a:r>
              <a:rPr lang="en-US" sz="2000" b="1" i="0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outcome of that decision</a:t>
            </a:r>
            <a:endParaRPr lang="en-US" sz="2000" b="1" dirty="0">
              <a:solidFill>
                <a:srgbClr val="374151"/>
              </a:solidFill>
              <a:latin typeface="Tahoma"/>
              <a:ea typeface="Tahom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leaf node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 represents a </a:t>
            </a:r>
            <a:r>
              <a:rPr lang="en-US" sz="2000" b="1" i="0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class label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Tahoma"/>
                <a:ea typeface="Tahoma"/>
                <a:cs typeface="Tahoma"/>
              </a:rPr>
              <a:t> (for classification) or a continuous value (for regression).</a:t>
            </a:r>
            <a:endParaRPr lang="en-US" sz="20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984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0B50-1FE7-5A2D-E48E-0CF794CB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How to build a decision tree? </a:t>
            </a:r>
            <a:r>
              <a:rPr lang="en-US" dirty="0" err="1"/>
              <a:t>Youtube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1E8FD-9077-8307-33C8-A5D7AB4EF3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Decision and Classification Trees, Clearly Explained!!!</a:t>
            </a:r>
          </a:p>
          <a:p>
            <a:pPr marL="229870" indent="-229870"/>
            <a:r>
              <a:rPr lang="en-US" dirty="0" err="1">
                <a:latin typeface="Tahoma"/>
                <a:ea typeface="Tahoma"/>
                <a:cs typeface="Tahoma"/>
              </a:rPr>
              <a:t>StatQuest</a:t>
            </a:r>
            <a:r>
              <a:rPr lang="en-US" dirty="0">
                <a:latin typeface="Tahoma"/>
                <a:ea typeface="Tahoma"/>
                <a:cs typeface="Tahoma"/>
              </a:rPr>
              <a:t> with Josh Starmer</a:t>
            </a:r>
            <a:br>
              <a:rPr lang="en-US" dirty="0"/>
            </a:br>
            <a:endParaRPr lang="en-US"/>
          </a:p>
          <a:p>
            <a:pPr marL="229870" indent="-229870"/>
            <a:endParaRPr lang="en-US" dirty="0"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  <a:hlinkClick r:id="rId2"/>
              </a:rPr>
              <a:t>https://www.youtube.com/watch?v=_L39rN6gz7Y</a:t>
            </a:r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Has a cool intro song, play the first 10 seconds for fun</a:t>
            </a:r>
          </a:p>
        </p:txBody>
      </p:sp>
    </p:spTree>
    <p:extLst>
      <p:ext uri="{BB962C8B-B14F-4D97-AF65-F5344CB8AC3E}">
        <p14:creationId xmlns:p14="http://schemas.microsoft.com/office/powerpoint/2010/main" val="353983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67E3-E192-A1AE-4014-78E471AF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0FCA2-889A-656B-9388-776FD20EDC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sz="2000" dirty="0">
                <a:latin typeface="Söhne"/>
                <a:ea typeface="Tahoma"/>
                <a:cs typeface="Tahoma"/>
              </a:rPr>
              <a:t>Random Forest is an ensemble machine learning algorithm that </a:t>
            </a:r>
            <a:r>
              <a:rPr lang="en-US" sz="2000" b="1" dirty="0">
                <a:latin typeface="Söhne"/>
                <a:ea typeface="Tahoma"/>
                <a:cs typeface="Tahoma"/>
              </a:rPr>
              <a:t>builds upon the concept of decision trees</a:t>
            </a:r>
            <a:r>
              <a:rPr lang="en-US" sz="2000" dirty="0">
                <a:latin typeface="Söhne"/>
                <a:ea typeface="Tahoma"/>
                <a:cs typeface="Tahoma"/>
              </a:rPr>
              <a:t>. </a:t>
            </a:r>
            <a:endParaRPr lang="en-US"/>
          </a:p>
          <a:p>
            <a:pPr marL="229870" indent="-229870"/>
            <a:r>
              <a:rPr lang="en-US" sz="2000" dirty="0">
                <a:latin typeface="Söhne"/>
                <a:ea typeface="Tahoma"/>
                <a:cs typeface="Tahoma"/>
              </a:rPr>
              <a:t>It creates </a:t>
            </a:r>
            <a:r>
              <a:rPr lang="en-US" sz="2000" b="1" dirty="0">
                <a:latin typeface="Söhne"/>
                <a:ea typeface="Tahoma"/>
                <a:cs typeface="Tahoma"/>
              </a:rPr>
              <a:t>multiple decision trees during training</a:t>
            </a:r>
            <a:r>
              <a:rPr lang="en-US" sz="2000" dirty="0">
                <a:latin typeface="Söhne"/>
                <a:ea typeface="Tahoma"/>
                <a:cs typeface="Tahoma"/>
              </a:rPr>
              <a:t> and </a:t>
            </a:r>
            <a:r>
              <a:rPr lang="en-US" sz="2000" b="1" dirty="0">
                <a:latin typeface="Söhne"/>
                <a:ea typeface="Tahoma"/>
                <a:cs typeface="Tahoma"/>
              </a:rPr>
              <a:t>merges their outputs</a:t>
            </a:r>
            <a:endParaRPr lang="en-US"/>
          </a:p>
          <a:p>
            <a:pPr marL="229870" indent="-229870"/>
            <a:r>
              <a:rPr lang="en-US" sz="2000" dirty="0">
                <a:latin typeface="Söhne"/>
                <a:ea typeface="Tahoma"/>
                <a:cs typeface="Tahoma"/>
              </a:rPr>
              <a:t>Benefit: more accurate and stable predictions.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1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9E7A-E33D-A0EC-5D4E-BC59B9EB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endParaRPr lang="en-US" dirty="0">
              <a:ea typeface="Tahoma"/>
              <a:cs typeface="Tahoma"/>
            </a:endParaRPr>
          </a:p>
        </p:txBody>
      </p:sp>
      <p:pic>
        <p:nvPicPr>
          <p:cNvPr id="3" name="Picture 2" descr="A diagram of a tree&#10;&#10;Description automatically generated">
            <a:extLst>
              <a:ext uri="{FF2B5EF4-FFF2-40B4-BE49-F238E27FC236}">
                <a16:creationId xmlns:a16="http://schemas.microsoft.com/office/drawing/2014/main" id="{06B51D80-3E5A-129C-6B53-900DF020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93" y="163486"/>
            <a:ext cx="7841729" cy="4412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D64116-E589-D78C-45B5-48D33F99EFEB}"/>
              </a:ext>
            </a:extLst>
          </p:cNvPr>
          <p:cNvSpPr txBox="1"/>
          <p:nvPr/>
        </p:nvSpPr>
        <p:spPr>
          <a:xfrm>
            <a:off x="2584491" y="4505481"/>
            <a:ext cx="3839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+mn-lt"/>
                <a:cs typeface="+mn-lt"/>
                <a:hlinkClick r:id="rId3"/>
              </a:rPr>
              <a:t>https://tinyurl.com/372jj8jc</a:t>
            </a:r>
            <a:r>
              <a:rPr lang="en-GB" dirty="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7427352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25CBA4D4-3963-7D44-B222-0986AAF7DD3D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0DE1D9EE-38DE-B846-AB0E-4A67B3DBDF30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3A4F2F9D-8883-7D44-8E72-03548C05DCB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5a8573-441a-49f5-9727-beedb7b6e988">
      <Terms xmlns="http://schemas.microsoft.com/office/infopath/2007/PartnerControls"/>
    </lcf76f155ced4ddcb4097134ff3c332f>
    <TaxCatchAll xmlns="dd5f5d59-096f-46a6-9789-9bdc84ecf73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68C866C246442B148EB84BC3D6460" ma:contentTypeVersion="11" ma:contentTypeDescription="Create a new document." ma:contentTypeScope="" ma:versionID="ce1332bd208aff5292d9d2482d47167c">
  <xsd:schema xmlns:xsd="http://www.w3.org/2001/XMLSchema" xmlns:xs="http://www.w3.org/2001/XMLSchema" xmlns:p="http://schemas.microsoft.com/office/2006/metadata/properties" xmlns:ns2="3e5a8573-441a-49f5-9727-beedb7b6e988" xmlns:ns3="dd5f5d59-096f-46a6-9789-9bdc84ecf739" targetNamespace="http://schemas.microsoft.com/office/2006/metadata/properties" ma:root="true" ma:fieldsID="065f6b8cd48a426ae406fe6addc52046" ns2:_="" ns3:_="">
    <xsd:import namespace="3e5a8573-441a-49f5-9727-beedb7b6e988"/>
    <xsd:import namespace="dd5f5d59-096f-46a6-9789-9bdc84ecf73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a8573-441a-49f5-9727-beedb7b6e9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5f5d59-096f-46a6-9789-9bdc84ecf73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2d97099-0b48-4345-a852-c34d75674240}" ma:internalName="TaxCatchAll" ma:showField="CatchAllData" ma:web="dd5f5d59-096f-46a6-9789-9bdc84ecf7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schemas.openxmlformats.org/package/2006/metadata/core-properties"/>
    <ds:schemaRef ds:uri="http://purl.org/dc/terms/"/>
    <ds:schemaRef ds:uri="http://purl.org/dc/elements/1.1/"/>
    <ds:schemaRef ds:uri="e3b5c32c-df6c-443f-b08b-73d85d62f2b5"/>
    <ds:schemaRef ds:uri="168931df-3f45-4445-be76-105235143e52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3e5a8573-441a-49f5-9727-beedb7b6e988"/>
    <ds:schemaRef ds:uri="dd5f5d59-096f-46a6-9789-9bdc84ecf739"/>
  </ds:schemaRefs>
</ds:datastoreItem>
</file>

<file path=customXml/itemProps3.xml><?xml version="1.0" encoding="utf-8"?>
<ds:datastoreItem xmlns:ds="http://schemas.openxmlformats.org/officeDocument/2006/customXml" ds:itemID="{FEA02075-402F-4AA8-A73A-773F6F427E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5a8573-441a-49f5-9727-beedb7b6e988"/>
    <ds:schemaRef ds:uri="dd5f5d59-096f-46a6-9789-9bdc84ecf7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453</TotalTime>
  <Words>249</Words>
  <Application>Microsoft Office PowerPoint</Application>
  <PresentationFormat>On-screen Show (16:9)</PresentationFormat>
  <Paragraphs>23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EP Presentation Theme - Simple</vt:lpstr>
      <vt:lpstr>1_EP Presentation Theme - Fancy</vt:lpstr>
      <vt:lpstr>2_EP Presentation Theme - Special</vt:lpstr>
      <vt:lpstr>Introduction to Data Science</vt:lpstr>
      <vt:lpstr>Decision Tree</vt:lpstr>
      <vt:lpstr>Root Node</vt:lpstr>
      <vt:lpstr>Decision Node/ Internal Node</vt:lpstr>
      <vt:lpstr>Leaf/ Terminal Node</vt:lpstr>
      <vt:lpstr>Decision Tree</vt:lpstr>
      <vt:lpstr>How to build a decision tree? Youtube</vt:lpstr>
      <vt:lpstr>Random Forest</vt:lpstr>
      <vt:lpstr>PowerPoint Presentation</vt:lpstr>
      <vt:lpstr>Cross Validation https://scikit-learn.org/stable/modules/cross_validation.html </vt:lpstr>
      <vt:lpstr>Pipeline basically does the hard work for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Yuzhe Wang</dc:creator>
  <cp:lastModifiedBy>Yuzhe Wang</cp:lastModifiedBy>
  <cp:revision>69</cp:revision>
  <dcterms:created xsi:type="dcterms:W3CDTF">2023-10-23T00:44:57Z</dcterms:created>
  <dcterms:modified xsi:type="dcterms:W3CDTF">2024-03-14T21:25:04Z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0x0101009BF90443D3CB2D4298C80C3E1E1C1970</vt:lpwstr>
  </property>
  <property fmtid="{D5CDD505-2E9C-101B-9397-08002B2CF9AE}" pid="3" name="MediaServiceImageTags">
    <vt:lpwstr/>
  </property>
</Properties>
</file>